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5" r:id="rId3"/>
    <p:sldId id="284" r:id="rId4"/>
    <p:sldId id="283" r:id="rId5"/>
    <p:sldId id="282" r:id="rId6"/>
    <p:sldId id="285" r:id="rId7"/>
    <p:sldId id="281" r:id="rId8"/>
    <p:sldId id="280" r:id="rId9"/>
    <p:sldId id="279" r:id="rId10"/>
    <p:sldId id="287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>
    <p:restoredLeft sz="15620"/>
    <p:restoredTop sz="94322" autoAdjust="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F327540-95BF-4218-B956-3E92F244DA6B}" type="datetimeFigureOut">
              <a:rPr lang="en-US"/>
              <a:pPr/>
              <a:t>4/27/2013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DA76A8-3E4A-4C22-8ED0-09D76EE35C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EDFA-8FE7-4A61-9C39-1132E9F0679D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CCCF-C029-4C5C-A7BF-DCC2E35DB5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ECD8-7295-4F2D-9971-CFECC190B13F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E92F-1A41-452D-8DBE-5B9CE1E57C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0E8E-04F4-4E17-9407-2D0D6A837C10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E16B-94CF-494E-8114-1001382817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B261-7ABA-49D3-93CC-385BED0F07B9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1909A-950C-4700-9808-88CCE93421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C30A-C152-4AB4-8F36-9F06126E34E5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7FF9-F5DE-4D8A-ADDD-5D3CFDA70B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0884-0479-4808-A602-F123E13D8BD8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EAAA-DF5B-4CF9-BA4B-D177ADDDFA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920A-1970-4FCF-8578-AF62CB7D19E8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DA01-0ABA-4AF9-B0DB-39483D006F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4B45-E176-424C-BF54-90A130F4CD1B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118B-3D86-4B3C-912D-15E040CF64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0778-C8FE-419B-A431-93856524B0A2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852A-9086-4360-8A77-9A95015D70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E1E2-E47A-4877-B142-EF320A0A7C9B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8236-9FB9-48B8-924A-D101053628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0B7F-9BE4-4D0C-ABF1-AE1E4A93A581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707C-100C-4EBD-AD52-7549F94AE0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A97E0F-CA73-4923-9A9A-C22634FC210A}" type="datetimeFigureOut">
              <a:rPr lang="hr-HR"/>
              <a:pPr>
                <a:defRPr/>
              </a:pPr>
              <a:t>27.4.2013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A70CE-E11B-4859-A15C-923097701EB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64801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КАКО МЕРИМО ВРЕМЕ</a:t>
            </a:r>
            <a:endParaRPr lang="en-US" sz="24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6805" name="Picture 5" descr="bCZ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1439863" cy="1871663"/>
          </a:xfrm>
          <a:prstGeom prst="rect">
            <a:avLst/>
          </a:prstGeom>
          <a:noFill/>
        </p:spPr>
      </p:pic>
      <p:pic>
        <p:nvPicPr>
          <p:cNvPr id="76806" name="Picture 6" descr="ca7asfvxay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005263"/>
            <a:ext cx="2160587" cy="1957387"/>
          </a:xfrm>
          <a:prstGeom prst="rect">
            <a:avLst/>
          </a:prstGeom>
          <a:noFill/>
        </p:spPr>
      </p:pic>
      <p:pic>
        <p:nvPicPr>
          <p:cNvPr id="76807" name="Picture 7" descr="smboyreadi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4508500"/>
            <a:ext cx="2447925" cy="1593850"/>
          </a:xfrm>
          <a:prstGeom prst="rect">
            <a:avLst/>
          </a:prstGeom>
          <a:noFill/>
        </p:spPr>
      </p:pic>
      <p:pic>
        <p:nvPicPr>
          <p:cNvPr id="76808" name="Picture 8" descr="people_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2205038"/>
            <a:ext cx="151288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" name="Rectangle 5"/>
          <p:cNvSpPr/>
          <p:nvPr/>
        </p:nvSpPr>
        <p:spPr>
          <a:xfrm>
            <a:off x="714348" y="1928802"/>
            <a:ext cx="7358114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5786" y="3857628"/>
            <a:ext cx="72170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ankarasic4@gmail.com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5984" y="2500306"/>
            <a:ext cx="41109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Анка  Рашић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78853" name="Picture 5" descr="bCZR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1439863" cy="1871663"/>
          </a:xfrm>
          <a:prstGeom prst="rect">
            <a:avLst/>
          </a:prstGeom>
          <a:noFill/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ПРОШЛО ВРЕМЕ</a:t>
            </a:r>
            <a:endParaRPr lang="en-US"/>
          </a:p>
        </p:txBody>
      </p:sp>
      <p:pic>
        <p:nvPicPr>
          <p:cNvPr id="78855" name="Picture 7" descr="smboyreadi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4724400"/>
            <a:ext cx="2447925" cy="1593850"/>
          </a:xfrm>
          <a:prstGeom prst="rect">
            <a:avLst/>
          </a:prstGeom>
          <a:noFill/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484438" y="4365625"/>
            <a:ext cx="1727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САДАШЊЕ </a:t>
            </a:r>
          </a:p>
          <a:p>
            <a:pPr>
              <a:spcBef>
                <a:spcPct val="50000"/>
              </a:spcBef>
            </a:pPr>
            <a:r>
              <a:rPr lang="sr-Cyrl-CS"/>
              <a:t>ВРЕМЕ</a:t>
            </a:r>
            <a:endParaRPr lang="en-US"/>
          </a:p>
        </p:txBody>
      </p:sp>
      <p:pic>
        <p:nvPicPr>
          <p:cNvPr id="78857" name="Picture 9" descr="people_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3213100"/>
            <a:ext cx="1512888" cy="1609725"/>
          </a:xfrm>
          <a:prstGeom prst="rect">
            <a:avLst/>
          </a:prstGeom>
          <a:noFill/>
        </p:spPr>
      </p:pic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7596188" y="1989138"/>
            <a:ext cx="1223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БУДУЋЕ</a:t>
            </a:r>
          </a:p>
          <a:p>
            <a:pPr>
              <a:spcBef>
                <a:spcPct val="50000"/>
              </a:spcBef>
            </a:pPr>
            <a:r>
              <a:rPr lang="sr-Cyrl-CS"/>
              <a:t>ВРЕМЕ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88068" name="Picture 4" descr="sclo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3743325" cy="4629150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935038" y="692150"/>
            <a:ext cx="727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/>
              <a:t>Време у прошлости одређивало према положају Сунца.</a:t>
            </a:r>
            <a:endParaRPr lang="en-US"/>
          </a:p>
        </p:txBody>
      </p:sp>
      <p:pic>
        <p:nvPicPr>
          <p:cNvPr id="88071" name="Picture 7" descr="perranporth_sundi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700213"/>
            <a:ext cx="4010025" cy="490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87044" name="Picture 4" descr="sa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420938"/>
            <a:ext cx="3462338" cy="3900487"/>
          </a:xfrm>
          <a:prstGeom prst="rect">
            <a:avLst/>
          </a:prstGeom>
          <a:noFill/>
        </p:spPr>
      </p:pic>
      <p:pic>
        <p:nvPicPr>
          <p:cNvPr id="87046" name="Picture 6" descr="ANd9GcSxq-tK3BgHSX1r5kivPP2DYG_sNbUtPvDoV9X8NPbx6cLagBav24bXHfaA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797425"/>
            <a:ext cx="2562225" cy="1781175"/>
          </a:xfrm>
          <a:prstGeom prst="rect">
            <a:avLst/>
          </a:prstGeom>
          <a:noFill/>
        </p:spPr>
      </p:pic>
      <p:pic>
        <p:nvPicPr>
          <p:cNvPr id="87048" name="Picture 8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404813"/>
            <a:ext cx="3552825" cy="3671887"/>
          </a:xfrm>
          <a:prstGeom prst="rect">
            <a:avLst/>
          </a:prstGeom>
          <a:noFill/>
        </p:spPr>
      </p:pic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947738" y="620713"/>
            <a:ext cx="3624262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sr-Cyrl-CS" sz="2000" b="1"/>
              <a:t>Мерне јединице за време :</a:t>
            </a:r>
            <a:br>
              <a:rPr lang="sr-Cyrl-CS" sz="2000" b="1"/>
            </a:br>
            <a:r>
              <a:rPr lang="sr-Cyrl-CS" sz="2000" b="1"/>
              <a:t>час, минут и секунд.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27088" y="69215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82625" y="549275"/>
            <a:ext cx="7780338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sr-Cyrl-CS" sz="2000" b="1"/>
              <a:t>Календар је приказ свих месеци, седмица и дана  у години.</a:t>
            </a:r>
            <a:endParaRPr lang="en-US" sz="2000" b="1"/>
          </a:p>
        </p:txBody>
      </p:sp>
      <p:pic>
        <p:nvPicPr>
          <p:cNvPr id="86022" name="Picture 6" descr="ANd9GcRXCKG4vEjLmdr5m32xC6bhLhM-1i45r2tZ5gVAj_GzWH1e7D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00213"/>
            <a:ext cx="2143125" cy="2133600"/>
          </a:xfrm>
          <a:prstGeom prst="rect">
            <a:avLst/>
          </a:prstGeom>
          <a:noFill/>
        </p:spPr>
      </p:pic>
      <p:pic>
        <p:nvPicPr>
          <p:cNvPr id="86024" name="Picture 8" descr="calendar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500188"/>
            <a:ext cx="4762500" cy="3857625"/>
          </a:xfrm>
          <a:prstGeom prst="rect">
            <a:avLst/>
          </a:prstGeom>
          <a:noFill/>
        </p:spPr>
      </p:pic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15888" y="6021388"/>
            <a:ext cx="891698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sr-Cyrl-CS" sz="2000" b="1"/>
              <a:t>Датум је редни број који означава одређени дан у месецу и години..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2012-1-4-11-B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827088" y="765175"/>
            <a:ext cx="3744912" cy="10541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/>
              <a:t>Напиши датум твог рођења</a:t>
            </a:r>
            <a:r>
              <a:rPr lang="en-US"/>
              <a:t> </a:t>
            </a:r>
            <a:r>
              <a:rPr lang="sr-Cyrl-CS"/>
              <a:t>и </a:t>
            </a:r>
          </a:p>
          <a:p>
            <a:pPr algn="ctr">
              <a:spcBef>
                <a:spcPct val="50000"/>
              </a:spcBef>
            </a:pPr>
            <a:r>
              <a:rPr lang="sr-Cyrl-CS"/>
              <a:t>датум важних догађаја у твојој породици.</a:t>
            </a:r>
            <a:endParaRPr 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468313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611188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5024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8063" y="1773238"/>
            <a:ext cx="7126287" cy="885825"/>
          </a:xfrm>
          <a:prstGeom prst="rect">
            <a:avLst/>
          </a:prstGeom>
          <a:noFill/>
        </p:spPr>
      </p:pic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5795963" y="2276475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2000</a:t>
            </a:r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6300788" y="2133600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2005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6804025" y="2276475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2010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7235825" y="2205038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2015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7667625" y="2276475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2020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5364163" y="2205038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1995</a:t>
            </a:r>
            <a:endParaRPr lang="en-US" sz="1200"/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4787900" y="2349500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1990</a:t>
            </a:r>
            <a:endParaRPr lang="en-US" sz="1200"/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4211638" y="2205038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1985</a:t>
            </a:r>
            <a:endParaRPr lang="en-US" sz="1200"/>
          </a:p>
        </p:txBody>
      </p:sp>
      <p:sp>
        <p:nvSpPr>
          <p:cNvPr id="85034" name="Rectangle 42"/>
          <p:cNvSpPr>
            <a:spLocks noChangeArrowheads="1"/>
          </p:cNvSpPr>
          <p:nvPr/>
        </p:nvSpPr>
        <p:spPr bwMode="auto">
          <a:xfrm>
            <a:off x="3779838" y="2276475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1980</a:t>
            </a:r>
            <a:endParaRPr lang="en-US" sz="1200"/>
          </a:p>
        </p:txBody>
      </p:sp>
      <p:sp>
        <p:nvSpPr>
          <p:cNvPr id="85035" name="Rectangle 43"/>
          <p:cNvSpPr>
            <a:spLocks noChangeArrowheads="1"/>
          </p:cNvSpPr>
          <p:nvPr/>
        </p:nvSpPr>
        <p:spPr bwMode="auto">
          <a:xfrm>
            <a:off x="3348038" y="2205038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1975</a:t>
            </a:r>
            <a:endParaRPr lang="en-US" sz="1200"/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2843213" y="2276475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1970</a:t>
            </a:r>
            <a:endParaRPr lang="en-US" sz="1200"/>
          </a:p>
        </p:txBody>
      </p:sp>
      <p:sp>
        <p:nvSpPr>
          <p:cNvPr id="85037" name="Rectangle 45"/>
          <p:cNvSpPr>
            <a:spLocks noChangeArrowheads="1"/>
          </p:cNvSpPr>
          <p:nvPr/>
        </p:nvSpPr>
        <p:spPr bwMode="auto">
          <a:xfrm>
            <a:off x="2339975" y="2205038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1965</a:t>
            </a:r>
            <a:endParaRPr lang="en-US" sz="1200"/>
          </a:p>
        </p:txBody>
      </p:sp>
      <p:sp>
        <p:nvSpPr>
          <p:cNvPr id="85038" name="Rectangle 46"/>
          <p:cNvSpPr>
            <a:spLocks noChangeArrowheads="1"/>
          </p:cNvSpPr>
          <p:nvPr/>
        </p:nvSpPr>
        <p:spPr bwMode="auto">
          <a:xfrm>
            <a:off x="1835150" y="2276475"/>
            <a:ext cx="360363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1960</a:t>
            </a:r>
            <a:endParaRPr lang="en-US" sz="1200"/>
          </a:p>
        </p:txBody>
      </p: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1331913" y="2205038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1955</a:t>
            </a:r>
            <a:endParaRPr lang="en-US" sz="1200"/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900113" y="2276475"/>
            <a:ext cx="360362" cy="2159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/>
              <a:t>1950</a:t>
            </a:r>
            <a:endParaRPr lang="en-US" sz="1200"/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900113" y="3068638"/>
            <a:ext cx="74168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Дан траје ______часа.</a:t>
            </a:r>
          </a:p>
          <a:p>
            <a:pPr>
              <a:spcBef>
                <a:spcPct val="50000"/>
              </a:spcBef>
            </a:pPr>
            <a:r>
              <a:rPr lang="sr-Cyrl-CS"/>
              <a:t>Време од седам дана назива се ___________.</a:t>
            </a:r>
          </a:p>
          <a:p>
            <a:pPr>
              <a:spcBef>
                <a:spcPct val="50000"/>
              </a:spcBef>
            </a:pPr>
            <a:r>
              <a:rPr lang="sr-Cyrl-CS"/>
              <a:t>Неки месеци трају ____ дана, неки ____ дана. Најкраћи месец у години је __________, он траје ___ или___ дана. Година траје ___</a:t>
            </a:r>
          </a:p>
          <a:p>
            <a:pPr>
              <a:spcBef>
                <a:spcPct val="50000"/>
              </a:spcBef>
            </a:pPr>
            <a:r>
              <a:rPr lang="sr-Cyrl-CS"/>
              <a:t>Месеци или ___ дана. Преступна година има ___ дана.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476375" y="1412875"/>
            <a:ext cx="6767513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                              Деценија и век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r-Cyrl-CS"/>
              <a:t>Веће јединице за мерење времена од године су деценија и век.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r-Cyrl-CS"/>
              <a:t>Деценија је период од 10 година.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r-Cyrl-CS"/>
              <a:t>Век или столеће је период од 100 година или 10 деценија.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906588" y="4149725"/>
            <a:ext cx="53292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Домаћи задатак</a:t>
            </a:r>
          </a:p>
          <a:p>
            <a:pPr>
              <a:spcBef>
                <a:spcPct val="50000"/>
              </a:spcBef>
            </a:pPr>
            <a:r>
              <a:rPr lang="sr-Cyrl-CS"/>
              <a:t>Одговори на питања која су дата у књизи на страни 85.</a:t>
            </a:r>
            <a:endParaRPr lang="en-US"/>
          </a:p>
        </p:txBody>
      </p:sp>
      <p:pic>
        <p:nvPicPr>
          <p:cNvPr id="82948" name="Picture 4" descr="pcel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284538"/>
            <a:ext cx="685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4572000" y="1989138"/>
            <a:ext cx="2087563" cy="863600"/>
          </a:xfrm>
          <a:prstGeom prst="wedgeRectCallout">
            <a:avLst>
              <a:gd name="adj1" fmla="val -33347"/>
              <a:gd name="adj2" fmla="val 91176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r-Cyrl-CS" sz="1400"/>
              <a:t>Ако ја имам десет година, Колико ли имам деценија, а колико векова.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2  L 0.177 -0.0972  L 0.25 0  L 0.25 0.13847  L 0.177 0.23567  L 0.073 0.23567  L 0 0.13847  L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190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Terenska nastava Ogulin</dc:title>
  <dc:creator>Bogdanka Conjar</dc:creator>
  <cp:lastModifiedBy>m</cp:lastModifiedBy>
  <cp:revision>125</cp:revision>
  <dcterms:created xsi:type="dcterms:W3CDTF">2011-05-29T15:53:46Z</dcterms:created>
  <dcterms:modified xsi:type="dcterms:W3CDTF">2013-04-27T15:47:46Z</dcterms:modified>
</cp:coreProperties>
</file>