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82" r:id="rId2"/>
    <p:sldId id="287" r:id="rId3"/>
    <p:sldId id="283" r:id="rId4"/>
    <p:sldId id="256" r:id="rId5"/>
    <p:sldId id="273" r:id="rId6"/>
    <p:sldId id="257" r:id="rId7"/>
    <p:sldId id="259" r:id="rId8"/>
    <p:sldId id="268" r:id="rId9"/>
    <p:sldId id="284" r:id="rId10"/>
    <p:sldId id="285" r:id="rId11"/>
    <p:sldId id="263" r:id="rId12"/>
    <p:sldId id="264" r:id="rId13"/>
    <p:sldId id="269" r:id="rId14"/>
    <p:sldId id="260" r:id="rId15"/>
    <p:sldId id="271" r:id="rId16"/>
    <p:sldId id="270" r:id="rId17"/>
    <p:sldId id="275" r:id="rId18"/>
    <p:sldId id="276" r:id="rId19"/>
    <p:sldId id="286" r:id="rId20"/>
    <p:sldId id="277" r:id="rId21"/>
    <p:sldId id="278" r:id="rId22"/>
    <p:sldId id="280" r:id="rId23"/>
    <p:sldId id="281" r:id="rId24"/>
    <p:sldId id="267" r:id="rId25"/>
    <p:sldId id="279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BB03-AC06-451E-9F04-FADA17D982FE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5477-8743-46DA-BFA6-139B18C2C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BB40CA-9619-466F-BC29-75C02E23115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3B747A-704A-4FC5-B1F3-35711642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981200"/>
            <a:ext cx="3159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Thinglink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2971800"/>
            <a:ext cx="364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Anka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Ra</a:t>
            </a:r>
            <a:r>
              <a:rPr lang="sr-Latn-R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šić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533400"/>
            <a:ext cx="3028950" cy="1514475"/>
          </a:xfrm>
          <a:prstGeom prst="rect">
            <a:avLst/>
          </a:prstGeom>
        </p:spPr>
      </p:pic>
      <p:pic>
        <p:nvPicPr>
          <p:cNvPr id="5" name="Picture 4" descr="Word Art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3276600" cy="3276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800" y="304800"/>
            <a:ext cx="3886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Okrugli sto </a:t>
            </a:r>
          </a:p>
          <a:p>
            <a:pPr algn="ctr"/>
            <a:r>
              <a:rPr lang="sr-Latn-RS" b="1" dirty="0" smtClean="0"/>
              <a:t>“Učenje na daljinu”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037794_905893199852047_5280286562397978624_n.jpg"/>
          <p:cNvPicPr>
            <a:picLocks noChangeAspect="1"/>
          </p:cNvPicPr>
          <p:nvPr/>
        </p:nvPicPr>
        <p:blipFill>
          <a:blip r:embed="rId2" cstate="print"/>
          <a:srcRect t="4167" b="11458"/>
          <a:stretch>
            <a:fillRect/>
          </a:stretch>
        </p:blipFill>
        <p:spPr>
          <a:xfrm>
            <a:off x="3429000" y="0"/>
            <a:ext cx="5029200" cy="6172200"/>
          </a:xfrm>
          <a:prstGeom prst="rect">
            <a:avLst/>
          </a:prstGeom>
        </p:spPr>
      </p:pic>
      <p:pic>
        <p:nvPicPr>
          <p:cNvPr id="3" name="Picture 2" descr="94136054_272085290621398_46849473328845946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3165231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85800" y="3124200"/>
            <a:ext cx="838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76400" y="685800"/>
            <a:ext cx="3048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400800"/>
          </a:xfrm>
        </p:spPr>
      </p:pic>
      <p:sp>
        <p:nvSpPr>
          <p:cNvPr id="7" name="Left Arrow 6"/>
          <p:cNvSpPr/>
          <p:nvPr/>
        </p:nvSpPr>
        <p:spPr>
          <a:xfrm>
            <a:off x="1905000" y="3581400"/>
            <a:ext cx="1676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poveznica </a:t>
            </a:r>
            <a:endParaRPr lang="en-US" sz="2000" b="1" dirty="0"/>
          </a:p>
        </p:txBody>
      </p:sp>
      <p:sp>
        <p:nvSpPr>
          <p:cNvPr id="8" name="Left Arrow 7"/>
          <p:cNvSpPr/>
          <p:nvPr/>
        </p:nvSpPr>
        <p:spPr>
          <a:xfrm>
            <a:off x="1981200" y="2743200"/>
            <a:ext cx="1219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sr-Latn-RS" dirty="0" smtClean="0"/>
              <a:t>pis 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1981200" y="2133600"/>
            <a:ext cx="1219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sr-Latn-RS" dirty="0" smtClean="0"/>
              <a:t>aziv 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1981200" y="1143000"/>
            <a:ext cx="3200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sr-Latn-RS" dirty="0" smtClean="0"/>
              <a:t>romena izgleda ikonice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324600"/>
          </a:xfrm>
        </p:spPr>
      </p:pic>
      <p:sp>
        <p:nvSpPr>
          <p:cNvPr id="6" name="Left Arrow 5"/>
          <p:cNvSpPr/>
          <p:nvPr/>
        </p:nvSpPr>
        <p:spPr>
          <a:xfrm>
            <a:off x="1981200" y="1828800"/>
            <a:ext cx="1600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ikonice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29600" cy="5638799"/>
          </a:xfrm>
        </p:spPr>
      </p:pic>
      <p:sp>
        <p:nvSpPr>
          <p:cNvPr id="5" name="Rectangle 4"/>
          <p:cNvSpPr/>
          <p:nvPr/>
        </p:nvSpPr>
        <p:spPr>
          <a:xfrm>
            <a:off x="609600" y="6019800"/>
            <a:ext cx="4800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dodavanje fotografije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Up Arrow 5"/>
          <p:cNvSpPr/>
          <p:nvPr/>
        </p:nvSpPr>
        <p:spPr>
          <a:xfrm rot="13819194">
            <a:off x="1734586" y="4153003"/>
            <a:ext cx="457200" cy="7620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09800" y="762000"/>
            <a:ext cx="2286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r>
              <a:rPr lang="sr-Latn-RS" b="1" dirty="0" smtClean="0"/>
              <a:t>romena ikonice, boje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600325" cy="1762125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737" y="2233612"/>
            <a:ext cx="1914525" cy="2390775"/>
          </a:xfrm>
          <a:prstGeom prst="rect">
            <a:avLst/>
          </a:prstGeom>
        </p:spPr>
      </p:pic>
      <p:pic>
        <p:nvPicPr>
          <p:cNvPr id="9" name="Picture 8" descr="94387675_539569640320165_8265102457307136000_n.jpg"/>
          <p:cNvPicPr>
            <a:picLocks noChangeAspect="1"/>
          </p:cNvPicPr>
          <p:nvPr/>
        </p:nvPicPr>
        <p:blipFill>
          <a:blip r:embed="rId4" cstate="print"/>
          <a:srcRect r="-794" b="14444"/>
          <a:stretch>
            <a:fillRect/>
          </a:stretch>
        </p:blipFill>
        <p:spPr>
          <a:xfrm>
            <a:off x="2743200" y="304800"/>
            <a:ext cx="5612607" cy="58674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848600" y="609600"/>
            <a:ext cx="1600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link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----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057400" y="4724400"/>
            <a:ext cx="3352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r>
              <a:rPr lang="sr-Latn-RS" dirty="0" smtClean="0"/>
              <a:t>odavanje sa you tube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---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7617"/>
            <a:ext cx="9144000" cy="37227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---------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3508"/>
            <a:ext cx="9144000" cy="387098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057400" y="4114800"/>
            <a:ext cx="2590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r>
              <a:rPr lang="sr-Latn-RS" dirty="0" smtClean="0"/>
              <a:t>odavanje  audio sadržaja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05171">
            <a:off x="1752600" y="5105400"/>
            <a:ext cx="2286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sr-Latn-RS" dirty="0" smtClean="0"/>
              <a:t>risanje taga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8093"/>
            <a:ext cx="9144000" cy="36818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487686_10213154714940874_38273293240762368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1477"/>
            <a:ext cx="9144000" cy="439504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805016">
            <a:off x="4876800" y="2590800"/>
            <a:ext cx="1600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r>
              <a:rPr lang="sr-Latn-RS" dirty="0" smtClean="0"/>
              <a:t>avni sadržaj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0823"/>
            <a:ext cx="9144000" cy="36363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4953000"/>
            <a:ext cx="556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/>
              <a:t>Embed kod za ugradnju na sajtovima. </a:t>
            </a:r>
            <a:endParaRPr lang="en-US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6451"/>
            <a:ext cx="9144000" cy="396509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919695">
            <a:off x="3419988" y="671698"/>
            <a:ext cx="18288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sr-Latn-RS" dirty="0" smtClean="0"/>
              <a:t>ink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48475" cy="6629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400800" y="914400"/>
            <a:ext cx="2133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sr-Latn-RS" dirty="0" smtClean="0"/>
              <a:t>gradnja linka na fejsbuk stranicu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zbu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4750"/>
            <a:ext cx="7239000" cy="30565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-791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3971925" cy="1000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5712" y="2967335"/>
            <a:ext cx="6832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/>
              <a:t> ankarasic4@gmail.com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187464_10213154716060902_51166235221641134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01000" cy="66293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487686_10213154714940874_38273293240762368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3058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ThingLink</a:t>
            </a:r>
            <a:r>
              <a:rPr lang="en-US" sz="2800" b="1" dirty="0" smtClean="0">
                <a:solidFill>
                  <a:schemeClr val="tx1"/>
                </a:solidFill>
              </a:rPr>
              <a:t> je </a:t>
            </a:r>
            <a:r>
              <a:rPr lang="en-US" sz="2800" b="1" dirty="0" err="1" smtClean="0">
                <a:solidFill>
                  <a:schemeClr val="tx1"/>
                </a:solidFill>
              </a:rPr>
              <a:t>digitalni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alat</a:t>
            </a:r>
            <a:r>
              <a:rPr lang="sr-Latn-RS" sz="2800" b="1" dirty="0" smtClean="0">
                <a:solidFill>
                  <a:schemeClr val="tx1"/>
                </a:solidFill>
              </a:rPr>
              <a:t>, interaktivna slika.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sr-Latn-RS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Latn-RS" sz="2800" b="1" dirty="0" smtClean="0">
                <a:solidFill>
                  <a:schemeClr val="tx1"/>
                </a:solidFill>
              </a:rPr>
              <a:t>D</a:t>
            </a:r>
            <a:r>
              <a:rPr lang="en-US" sz="2800" b="1" dirty="0" err="1" smtClean="0">
                <a:solidFill>
                  <a:schemeClr val="tx1"/>
                </a:solidFill>
              </a:rPr>
              <a:t>odavanje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multimedijskih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interaktivnih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sadržaja</a:t>
            </a:r>
            <a:r>
              <a:rPr lang="en-US" sz="2800" b="1" dirty="0" smtClean="0">
                <a:solidFill>
                  <a:schemeClr val="tx1"/>
                </a:solidFill>
              </a:rPr>
              <a:t> : </a:t>
            </a:r>
            <a:r>
              <a:rPr lang="en-US" sz="2800" b="1" dirty="0" err="1" smtClean="0">
                <a:solidFill>
                  <a:schemeClr val="tx1"/>
                </a:solidFill>
              </a:rPr>
              <a:t>tekst</a:t>
            </a:r>
            <a:r>
              <a:rPr lang="en-US" sz="2800" b="1" dirty="0" smtClean="0">
                <a:solidFill>
                  <a:schemeClr val="tx1"/>
                </a:solidFill>
              </a:rPr>
              <a:t>, drug</a:t>
            </a:r>
            <a:r>
              <a:rPr lang="sr-Latn-RS" sz="2800" b="1" dirty="0" smtClean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slik</a:t>
            </a:r>
            <a:r>
              <a:rPr lang="sr-Latn-RS" sz="2800" b="1" dirty="0" smtClean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poveznicu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videozapise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audiosadržaje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sr-Latn-R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81400"/>
            <a:ext cx="8305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</a:t>
            </a:r>
            <a:r>
              <a:rPr lang="sr-Latn-RS" sz="2400" b="1" dirty="0" smtClean="0">
                <a:solidFill>
                  <a:schemeClr val="tx1"/>
                </a:solidFill>
              </a:rPr>
              <a:t>astavnici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mogu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pripremiti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neke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nastavne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jedinice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pomoću</a:t>
            </a:r>
            <a:r>
              <a:rPr lang="sr-Latn-RS" sz="2400" b="1" dirty="0" smtClean="0">
                <a:solidFill>
                  <a:schemeClr val="tx1"/>
                </a:solidFill>
              </a:rPr>
              <a:t> ovog alate: za sve tipove časova i  za sve delove časa.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438400"/>
            <a:ext cx="3962400" cy="175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b="1" dirty="0" smtClean="0">
                <a:solidFill>
                  <a:schemeClr val="bg1"/>
                </a:solidFill>
              </a:rPr>
              <a:t>Registrovati  meil adresom, nalogom sa fejsbuka, tvitera, gugla </a:t>
            </a:r>
            <a:r>
              <a:rPr lang="sr-Latn-R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registracija.png"/>
          <p:cNvPicPr>
            <a:picLocks noChangeAspect="1"/>
          </p:cNvPicPr>
          <p:nvPr/>
        </p:nvPicPr>
        <p:blipFill>
          <a:blip r:embed="rId2" cstate="print"/>
          <a:srcRect l="10396" t="8047" r="42079" b="8047"/>
          <a:stretch>
            <a:fillRect/>
          </a:stretch>
        </p:blipFill>
        <p:spPr>
          <a:xfrm>
            <a:off x="990600" y="1524000"/>
            <a:ext cx="3657600" cy="441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81000"/>
            <a:ext cx="746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600" b="1" dirty="0" smtClean="0"/>
              <a:t>U pretraživaču  ukuca  se link </a:t>
            </a:r>
          </a:p>
          <a:p>
            <a:r>
              <a:rPr lang="en-US" sz="3600" b="1" dirty="0" smtClean="0">
                <a:hlinkClick r:id="rId3" action="ppaction://hlinksldjump"/>
              </a:rPr>
              <a:t>http://www.thinglink.com/ 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vi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" y="962025"/>
            <a:ext cx="8963025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2600325" cy="1762125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737" y="2233612"/>
            <a:ext cx="1914525" cy="2390775"/>
          </a:xfrm>
          <a:prstGeom prst="rect">
            <a:avLst/>
          </a:prstGeom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114800"/>
            <a:ext cx="2328480" cy="1200813"/>
          </a:xfrm>
          <a:prstGeom prst="rect">
            <a:avLst/>
          </a:prstGeom>
        </p:spPr>
      </p:pic>
      <p:pic>
        <p:nvPicPr>
          <p:cNvPr id="8" name="Picture 7" descr="nal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262" y="757237"/>
            <a:ext cx="7991475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pocetna - uputst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8412"/>
            <a:ext cx="9144000" cy="4781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581400"/>
            <a:ext cx="8229600" cy="1970020"/>
          </a:xfrm>
        </p:spPr>
      </p:pic>
      <p:pic>
        <p:nvPicPr>
          <p:cNvPr id="5" name="Picture 4" descr="Screenshot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78782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562600" y="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791200" y="4495800"/>
            <a:ext cx="609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136054_272085290621398_46849473328845946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3165231" cy="6858000"/>
          </a:xfrm>
          <a:prstGeom prst="rect">
            <a:avLst/>
          </a:prstGeom>
        </p:spPr>
      </p:pic>
      <p:pic>
        <p:nvPicPr>
          <p:cNvPr id="3" name="Picture 2" descr="94267571_3103039136425249_31877660532665221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0"/>
            <a:ext cx="4460631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953000" y="4114800"/>
            <a:ext cx="304800" cy="9906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5486400"/>
            <a:ext cx="536473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sr-Latn-R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aša fotografija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17526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737</TotalTime>
  <Words>132</Words>
  <Application>Microsoft Office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Anka</dc:creator>
  <cp:lastModifiedBy>Anka</cp:lastModifiedBy>
  <cp:revision>70</cp:revision>
  <dcterms:created xsi:type="dcterms:W3CDTF">2020-04-21T07:57:38Z</dcterms:created>
  <dcterms:modified xsi:type="dcterms:W3CDTF">2020-04-25T14:46:44Z</dcterms:modified>
</cp:coreProperties>
</file>